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82" r:id="rId5"/>
    <p:sldId id="281" r:id="rId6"/>
    <p:sldId id="260" r:id="rId7"/>
    <p:sldId id="280" r:id="rId8"/>
    <p:sldId id="263" r:id="rId9"/>
    <p:sldId id="264" r:id="rId10"/>
    <p:sldId id="265" r:id="rId11"/>
    <p:sldId id="283" r:id="rId12"/>
    <p:sldId id="266" r:id="rId13"/>
    <p:sldId id="284" r:id="rId14"/>
    <p:sldId id="267" r:id="rId15"/>
    <p:sldId id="268" r:id="rId16"/>
    <p:sldId id="275" r:id="rId17"/>
    <p:sldId id="276" r:id="rId18"/>
    <p:sldId id="277" r:id="rId19"/>
    <p:sldId id="278" r:id="rId20"/>
    <p:sldId id="279" r:id="rId21"/>
    <p:sldId id="269" r:id="rId22"/>
    <p:sldId id="270" r:id="rId23"/>
    <p:sldId id="271" r:id="rId24"/>
    <p:sldId id="272" r:id="rId25"/>
    <p:sldId id="273" r:id="rId26"/>
    <p:sldId id="27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50"/>
    <p:restoredTop sz="94694"/>
  </p:normalViewPr>
  <p:slideViewPr>
    <p:cSldViewPr snapToGrid="0" snapToObjects="1">
      <p:cViewPr varScale="1">
        <p:scale>
          <a:sx n="63" d="100"/>
          <a:sy n="63" d="100"/>
        </p:scale>
        <p:origin x="216" y="1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ED1743-3C49-4300-A97C-B2ADB2F705FD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7712144-FC3F-411B-892B-CC3140AB5EC7}">
      <dgm:prSet/>
      <dgm:spPr/>
      <dgm:t>
        <a:bodyPr/>
        <a:lstStyle/>
        <a:p>
          <a:r>
            <a:rPr lang="en-US" b="1"/>
            <a:t>0xB62DcFc3d9B5889cCbAf01d15a2EB81befF5EeE3</a:t>
          </a:r>
          <a:endParaRPr lang="en-US"/>
        </a:p>
      </dgm:t>
    </dgm:pt>
    <dgm:pt modelId="{50934999-D271-4D5D-8C74-5BB43FC29520}" type="parTrans" cxnId="{549CD144-20A2-4F9B-BC87-B370695329F3}">
      <dgm:prSet/>
      <dgm:spPr/>
      <dgm:t>
        <a:bodyPr/>
        <a:lstStyle/>
        <a:p>
          <a:endParaRPr lang="en-US"/>
        </a:p>
      </dgm:t>
    </dgm:pt>
    <dgm:pt modelId="{1E40542F-FF90-4398-AB4F-0550FDE6264B}" type="sibTrans" cxnId="{549CD144-20A2-4F9B-BC87-B370695329F3}">
      <dgm:prSet/>
      <dgm:spPr/>
      <dgm:t>
        <a:bodyPr/>
        <a:lstStyle/>
        <a:p>
          <a:endParaRPr lang="en-US"/>
        </a:p>
      </dgm:t>
    </dgm:pt>
    <dgm:pt modelId="{C04AC7D3-0351-4876-B3E9-B5EA0A7B6158}">
      <dgm:prSet/>
      <dgm:spPr/>
      <dgm:t>
        <a:bodyPr/>
        <a:lstStyle/>
        <a:p>
          <a:r>
            <a:rPr lang="en-US" b="1" dirty="0"/>
            <a:t>0xB62DcFc3d9B5889cCbAf01d15a2EB81befF5EeE3</a:t>
          </a:r>
          <a:endParaRPr lang="en-US" dirty="0"/>
        </a:p>
      </dgm:t>
    </dgm:pt>
    <dgm:pt modelId="{C6437CA1-40A3-48CD-B051-8D125C2ABEBA}" type="parTrans" cxnId="{42B3E17C-B40D-4870-B22F-12DA0B98D698}">
      <dgm:prSet/>
      <dgm:spPr/>
      <dgm:t>
        <a:bodyPr/>
        <a:lstStyle/>
        <a:p>
          <a:endParaRPr lang="en-US"/>
        </a:p>
      </dgm:t>
    </dgm:pt>
    <dgm:pt modelId="{A6FFC894-188B-48E1-98FD-0F07D7746BBC}" type="sibTrans" cxnId="{42B3E17C-B40D-4870-B22F-12DA0B98D698}">
      <dgm:prSet/>
      <dgm:spPr/>
      <dgm:t>
        <a:bodyPr/>
        <a:lstStyle/>
        <a:p>
          <a:endParaRPr lang="en-US"/>
        </a:p>
      </dgm:t>
    </dgm:pt>
    <dgm:pt modelId="{1DCB217F-F358-254F-A551-CD6E11149598}">
      <dgm:prSet/>
      <dgm:spPr/>
      <dgm:t>
        <a:bodyPr/>
        <a:lstStyle/>
        <a:p>
          <a:r>
            <a:rPr lang="en-US" b="1"/>
            <a:t>0xACbbc4b7faC243eB95f1a12dFAd11E736E10613f</a:t>
          </a:r>
          <a:endParaRPr lang="en-US" dirty="0"/>
        </a:p>
      </dgm:t>
    </dgm:pt>
    <dgm:pt modelId="{64A890DA-0D49-7A4E-B996-28F7FEEC0A43}" type="parTrans" cxnId="{6E6545B3-5FD1-434C-8F02-854E4D58DA5E}">
      <dgm:prSet/>
      <dgm:spPr/>
      <dgm:t>
        <a:bodyPr/>
        <a:lstStyle/>
        <a:p>
          <a:endParaRPr lang="en-US"/>
        </a:p>
      </dgm:t>
    </dgm:pt>
    <dgm:pt modelId="{434D3059-3238-3F46-9B55-127E26744155}" type="sibTrans" cxnId="{6E6545B3-5FD1-434C-8F02-854E4D58DA5E}">
      <dgm:prSet/>
      <dgm:spPr/>
      <dgm:t>
        <a:bodyPr/>
        <a:lstStyle/>
        <a:p>
          <a:endParaRPr lang="en-US"/>
        </a:p>
      </dgm:t>
    </dgm:pt>
    <dgm:pt modelId="{FE74E10D-5FCB-CD40-BC86-4C77D975498C}" type="pres">
      <dgm:prSet presAssocID="{CBED1743-3C49-4300-A97C-B2ADB2F705F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1EBA922-3ED5-124B-B8E9-0562F1909DA7}" type="pres">
      <dgm:prSet presAssocID="{57712144-FC3F-411B-892B-CC3140AB5EC7}" presName="hierRoot1" presStyleCnt="0"/>
      <dgm:spPr/>
    </dgm:pt>
    <dgm:pt modelId="{DF5F932E-6A59-6348-9708-038921B6EB3F}" type="pres">
      <dgm:prSet presAssocID="{57712144-FC3F-411B-892B-CC3140AB5EC7}" presName="composite" presStyleCnt="0"/>
      <dgm:spPr/>
    </dgm:pt>
    <dgm:pt modelId="{773F8528-F1DD-0847-8219-3EAFB2AE7688}" type="pres">
      <dgm:prSet presAssocID="{57712144-FC3F-411B-892B-CC3140AB5EC7}" presName="background" presStyleLbl="node0" presStyleIdx="0" presStyleCnt="3"/>
      <dgm:spPr/>
    </dgm:pt>
    <dgm:pt modelId="{E5B5FD5C-EDC8-3D40-9CF5-472F35E8541B}" type="pres">
      <dgm:prSet presAssocID="{57712144-FC3F-411B-892B-CC3140AB5EC7}" presName="text" presStyleLbl="fgAcc0" presStyleIdx="0" presStyleCnt="3">
        <dgm:presLayoutVars>
          <dgm:chPref val="3"/>
        </dgm:presLayoutVars>
      </dgm:prSet>
      <dgm:spPr/>
    </dgm:pt>
    <dgm:pt modelId="{4CCA57AE-540C-CA4D-A760-22C61A9A7FBB}" type="pres">
      <dgm:prSet presAssocID="{57712144-FC3F-411B-892B-CC3140AB5EC7}" presName="hierChild2" presStyleCnt="0"/>
      <dgm:spPr/>
    </dgm:pt>
    <dgm:pt modelId="{BEE1266C-F6F6-A54E-9647-07808ED7123F}" type="pres">
      <dgm:prSet presAssocID="{C04AC7D3-0351-4876-B3E9-B5EA0A7B6158}" presName="hierRoot1" presStyleCnt="0"/>
      <dgm:spPr/>
    </dgm:pt>
    <dgm:pt modelId="{FDAAE45B-9D38-D341-A149-14C05CAAF3C4}" type="pres">
      <dgm:prSet presAssocID="{C04AC7D3-0351-4876-B3E9-B5EA0A7B6158}" presName="composite" presStyleCnt="0"/>
      <dgm:spPr/>
    </dgm:pt>
    <dgm:pt modelId="{3E9FB857-B67B-BC4E-922A-19BDD7F23696}" type="pres">
      <dgm:prSet presAssocID="{C04AC7D3-0351-4876-B3E9-B5EA0A7B6158}" presName="background" presStyleLbl="node0" presStyleIdx="1" presStyleCnt="3"/>
      <dgm:spPr/>
    </dgm:pt>
    <dgm:pt modelId="{CF0AE5DD-6DF5-C84F-9F4A-B5976B1A9E77}" type="pres">
      <dgm:prSet presAssocID="{C04AC7D3-0351-4876-B3E9-B5EA0A7B6158}" presName="text" presStyleLbl="fgAcc0" presStyleIdx="1" presStyleCnt="3">
        <dgm:presLayoutVars>
          <dgm:chPref val="3"/>
        </dgm:presLayoutVars>
      </dgm:prSet>
      <dgm:spPr/>
    </dgm:pt>
    <dgm:pt modelId="{E09B9C14-DDDA-E94B-B50C-5C9958C98325}" type="pres">
      <dgm:prSet presAssocID="{C04AC7D3-0351-4876-B3E9-B5EA0A7B6158}" presName="hierChild2" presStyleCnt="0"/>
      <dgm:spPr/>
    </dgm:pt>
    <dgm:pt modelId="{A79440C4-2C9D-0A49-B753-B616F56200FD}" type="pres">
      <dgm:prSet presAssocID="{1DCB217F-F358-254F-A551-CD6E11149598}" presName="hierRoot1" presStyleCnt="0"/>
      <dgm:spPr/>
    </dgm:pt>
    <dgm:pt modelId="{25E43A32-021F-5D40-99BB-F40C7608F0FC}" type="pres">
      <dgm:prSet presAssocID="{1DCB217F-F358-254F-A551-CD6E11149598}" presName="composite" presStyleCnt="0"/>
      <dgm:spPr/>
    </dgm:pt>
    <dgm:pt modelId="{43E4A9F2-AE21-F541-B099-F8FEB0019CF1}" type="pres">
      <dgm:prSet presAssocID="{1DCB217F-F358-254F-A551-CD6E11149598}" presName="background" presStyleLbl="node0" presStyleIdx="2" presStyleCnt="3"/>
      <dgm:spPr/>
    </dgm:pt>
    <dgm:pt modelId="{389B1D4C-7604-F044-BE86-F31011979D34}" type="pres">
      <dgm:prSet presAssocID="{1DCB217F-F358-254F-A551-CD6E11149598}" presName="text" presStyleLbl="fgAcc0" presStyleIdx="2" presStyleCnt="3">
        <dgm:presLayoutVars>
          <dgm:chPref val="3"/>
        </dgm:presLayoutVars>
      </dgm:prSet>
      <dgm:spPr/>
    </dgm:pt>
    <dgm:pt modelId="{3C407C60-1114-8049-8C38-22D35CF7D966}" type="pres">
      <dgm:prSet presAssocID="{1DCB217F-F358-254F-A551-CD6E11149598}" presName="hierChild2" presStyleCnt="0"/>
      <dgm:spPr/>
    </dgm:pt>
  </dgm:ptLst>
  <dgm:cxnLst>
    <dgm:cxn modelId="{549CD144-20A2-4F9B-BC87-B370695329F3}" srcId="{CBED1743-3C49-4300-A97C-B2ADB2F705FD}" destId="{57712144-FC3F-411B-892B-CC3140AB5EC7}" srcOrd="0" destOrd="0" parTransId="{50934999-D271-4D5D-8C74-5BB43FC29520}" sibTransId="{1E40542F-FF90-4398-AB4F-0550FDE6264B}"/>
    <dgm:cxn modelId="{F2159C50-E5BC-BA4A-8504-655DE7D6D9DA}" type="presOf" srcId="{1DCB217F-F358-254F-A551-CD6E11149598}" destId="{389B1D4C-7604-F044-BE86-F31011979D34}" srcOrd="0" destOrd="0" presId="urn:microsoft.com/office/officeart/2005/8/layout/hierarchy1"/>
    <dgm:cxn modelId="{42B3E17C-B40D-4870-B22F-12DA0B98D698}" srcId="{CBED1743-3C49-4300-A97C-B2ADB2F705FD}" destId="{C04AC7D3-0351-4876-B3E9-B5EA0A7B6158}" srcOrd="1" destOrd="0" parTransId="{C6437CA1-40A3-48CD-B051-8D125C2ABEBA}" sibTransId="{A6FFC894-188B-48E1-98FD-0F07D7746BBC}"/>
    <dgm:cxn modelId="{22899D96-FC10-9549-B87A-B7E6764B9973}" type="presOf" srcId="{57712144-FC3F-411B-892B-CC3140AB5EC7}" destId="{E5B5FD5C-EDC8-3D40-9CF5-472F35E8541B}" srcOrd="0" destOrd="0" presId="urn:microsoft.com/office/officeart/2005/8/layout/hierarchy1"/>
    <dgm:cxn modelId="{6E6545B3-5FD1-434C-8F02-854E4D58DA5E}" srcId="{CBED1743-3C49-4300-A97C-B2ADB2F705FD}" destId="{1DCB217F-F358-254F-A551-CD6E11149598}" srcOrd="2" destOrd="0" parTransId="{64A890DA-0D49-7A4E-B996-28F7FEEC0A43}" sibTransId="{434D3059-3238-3F46-9B55-127E26744155}"/>
    <dgm:cxn modelId="{AC1819B4-7CBD-FE49-A734-2C3413A57C53}" type="presOf" srcId="{C04AC7D3-0351-4876-B3E9-B5EA0A7B6158}" destId="{CF0AE5DD-6DF5-C84F-9F4A-B5976B1A9E77}" srcOrd="0" destOrd="0" presId="urn:microsoft.com/office/officeart/2005/8/layout/hierarchy1"/>
    <dgm:cxn modelId="{925521DC-B81F-B74A-B7FE-68CD2523FFB2}" type="presOf" srcId="{CBED1743-3C49-4300-A97C-B2ADB2F705FD}" destId="{FE74E10D-5FCB-CD40-BC86-4C77D975498C}" srcOrd="0" destOrd="0" presId="urn:microsoft.com/office/officeart/2005/8/layout/hierarchy1"/>
    <dgm:cxn modelId="{A7FD3E5F-6040-BB48-BE39-2B30ADC1ABD1}" type="presParOf" srcId="{FE74E10D-5FCB-CD40-BC86-4C77D975498C}" destId="{21EBA922-3ED5-124B-B8E9-0562F1909DA7}" srcOrd="0" destOrd="0" presId="urn:microsoft.com/office/officeart/2005/8/layout/hierarchy1"/>
    <dgm:cxn modelId="{9ABC445F-7552-8B4F-B877-7F18B001B462}" type="presParOf" srcId="{21EBA922-3ED5-124B-B8E9-0562F1909DA7}" destId="{DF5F932E-6A59-6348-9708-038921B6EB3F}" srcOrd="0" destOrd="0" presId="urn:microsoft.com/office/officeart/2005/8/layout/hierarchy1"/>
    <dgm:cxn modelId="{A8940119-1CAD-E743-801C-3AE34F2DB494}" type="presParOf" srcId="{DF5F932E-6A59-6348-9708-038921B6EB3F}" destId="{773F8528-F1DD-0847-8219-3EAFB2AE7688}" srcOrd="0" destOrd="0" presId="urn:microsoft.com/office/officeart/2005/8/layout/hierarchy1"/>
    <dgm:cxn modelId="{FE6D2E1F-57B1-5B46-A9AD-35CEA9E965B0}" type="presParOf" srcId="{DF5F932E-6A59-6348-9708-038921B6EB3F}" destId="{E5B5FD5C-EDC8-3D40-9CF5-472F35E8541B}" srcOrd="1" destOrd="0" presId="urn:microsoft.com/office/officeart/2005/8/layout/hierarchy1"/>
    <dgm:cxn modelId="{898B1802-0082-B045-809A-290726A39683}" type="presParOf" srcId="{21EBA922-3ED5-124B-B8E9-0562F1909DA7}" destId="{4CCA57AE-540C-CA4D-A760-22C61A9A7FBB}" srcOrd="1" destOrd="0" presId="urn:microsoft.com/office/officeart/2005/8/layout/hierarchy1"/>
    <dgm:cxn modelId="{FD07F434-F58E-9B41-A107-0A486347F157}" type="presParOf" srcId="{FE74E10D-5FCB-CD40-BC86-4C77D975498C}" destId="{BEE1266C-F6F6-A54E-9647-07808ED7123F}" srcOrd="1" destOrd="0" presId="urn:microsoft.com/office/officeart/2005/8/layout/hierarchy1"/>
    <dgm:cxn modelId="{1699EA6B-19C5-964E-A4C7-1D1E22F88C95}" type="presParOf" srcId="{BEE1266C-F6F6-A54E-9647-07808ED7123F}" destId="{FDAAE45B-9D38-D341-A149-14C05CAAF3C4}" srcOrd="0" destOrd="0" presId="urn:microsoft.com/office/officeart/2005/8/layout/hierarchy1"/>
    <dgm:cxn modelId="{B5EAC655-6AC3-F64E-B0D3-C21DE7409472}" type="presParOf" srcId="{FDAAE45B-9D38-D341-A149-14C05CAAF3C4}" destId="{3E9FB857-B67B-BC4E-922A-19BDD7F23696}" srcOrd="0" destOrd="0" presId="urn:microsoft.com/office/officeart/2005/8/layout/hierarchy1"/>
    <dgm:cxn modelId="{CB2405F9-6B61-1B4F-89A4-6D726BF1E026}" type="presParOf" srcId="{FDAAE45B-9D38-D341-A149-14C05CAAF3C4}" destId="{CF0AE5DD-6DF5-C84F-9F4A-B5976B1A9E77}" srcOrd="1" destOrd="0" presId="urn:microsoft.com/office/officeart/2005/8/layout/hierarchy1"/>
    <dgm:cxn modelId="{B6451221-8781-5143-BA97-42F759E5338F}" type="presParOf" srcId="{BEE1266C-F6F6-A54E-9647-07808ED7123F}" destId="{E09B9C14-DDDA-E94B-B50C-5C9958C98325}" srcOrd="1" destOrd="0" presId="urn:microsoft.com/office/officeart/2005/8/layout/hierarchy1"/>
    <dgm:cxn modelId="{AEC15D07-66FB-5044-ADAC-B4C737753060}" type="presParOf" srcId="{FE74E10D-5FCB-CD40-BC86-4C77D975498C}" destId="{A79440C4-2C9D-0A49-B753-B616F56200FD}" srcOrd="2" destOrd="0" presId="urn:microsoft.com/office/officeart/2005/8/layout/hierarchy1"/>
    <dgm:cxn modelId="{5F1C9CCD-E4D5-FD48-B0E2-EFAC1B2CA792}" type="presParOf" srcId="{A79440C4-2C9D-0A49-B753-B616F56200FD}" destId="{25E43A32-021F-5D40-99BB-F40C7608F0FC}" srcOrd="0" destOrd="0" presId="urn:microsoft.com/office/officeart/2005/8/layout/hierarchy1"/>
    <dgm:cxn modelId="{6A5031EE-0DD8-5C4A-9968-D17356CEB573}" type="presParOf" srcId="{25E43A32-021F-5D40-99BB-F40C7608F0FC}" destId="{43E4A9F2-AE21-F541-B099-F8FEB0019CF1}" srcOrd="0" destOrd="0" presId="urn:microsoft.com/office/officeart/2005/8/layout/hierarchy1"/>
    <dgm:cxn modelId="{DD7076C3-4311-2B4F-84F3-B6E6AA0D8E36}" type="presParOf" srcId="{25E43A32-021F-5D40-99BB-F40C7608F0FC}" destId="{389B1D4C-7604-F044-BE86-F31011979D34}" srcOrd="1" destOrd="0" presId="urn:microsoft.com/office/officeart/2005/8/layout/hierarchy1"/>
    <dgm:cxn modelId="{55E142B3-87C7-7F4A-9DE6-1DD66C1BC036}" type="presParOf" srcId="{A79440C4-2C9D-0A49-B753-B616F56200FD}" destId="{3C407C60-1114-8049-8C38-22D35CF7D96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3F8528-F1DD-0847-8219-3EAFB2AE7688}">
      <dsp:nvSpPr>
        <dsp:cNvPr id="0" name=""/>
        <dsp:cNvSpPr/>
      </dsp:nvSpPr>
      <dsp:spPr>
        <a:xfrm>
          <a:off x="0" y="537777"/>
          <a:ext cx="2980729" cy="189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B5FD5C-EDC8-3D40-9CF5-472F35E8541B}">
      <dsp:nvSpPr>
        <dsp:cNvPr id="0" name=""/>
        <dsp:cNvSpPr/>
      </dsp:nvSpPr>
      <dsp:spPr>
        <a:xfrm>
          <a:off x="331192" y="852409"/>
          <a:ext cx="2980729" cy="18927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0xB62DcFc3d9B5889cCbAf01d15a2EB81befF5EeE3</a:t>
          </a:r>
          <a:endParaRPr lang="en-US" sz="1000" kern="1200"/>
        </a:p>
      </dsp:txBody>
      <dsp:txXfrm>
        <a:off x="386629" y="907846"/>
        <a:ext cx="2869855" cy="1781889"/>
      </dsp:txXfrm>
    </dsp:sp>
    <dsp:sp modelId="{3E9FB857-B67B-BC4E-922A-19BDD7F23696}">
      <dsp:nvSpPr>
        <dsp:cNvPr id="0" name=""/>
        <dsp:cNvSpPr/>
      </dsp:nvSpPr>
      <dsp:spPr>
        <a:xfrm>
          <a:off x="3643114" y="537777"/>
          <a:ext cx="2980729" cy="189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AE5DD-6DF5-C84F-9F4A-B5976B1A9E77}">
      <dsp:nvSpPr>
        <dsp:cNvPr id="0" name=""/>
        <dsp:cNvSpPr/>
      </dsp:nvSpPr>
      <dsp:spPr>
        <a:xfrm>
          <a:off x="3974306" y="852409"/>
          <a:ext cx="2980729" cy="18927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0xB62DcFc3d9B5889cCbAf01d15a2EB81befF5EeE3</a:t>
          </a:r>
          <a:endParaRPr lang="en-US" sz="1000" kern="1200" dirty="0"/>
        </a:p>
      </dsp:txBody>
      <dsp:txXfrm>
        <a:off x="4029743" y="907846"/>
        <a:ext cx="2869855" cy="1781889"/>
      </dsp:txXfrm>
    </dsp:sp>
    <dsp:sp modelId="{43E4A9F2-AE21-F541-B099-F8FEB0019CF1}">
      <dsp:nvSpPr>
        <dsp:cNvPr id="0" name=""/>
        <dsp:cNvSpPr/>
      </dsp:nvSpPr>
      <dsp:spPr>
        <a:xfrm>
          <a:off x="7286228" y="537777"/>
          <a:ext cx="2980729" cy="189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9B1D4C-7604-F044-BE86-F31011979D34}">
      <dsp:nvSpPr>
        <dsp:cNvPr id="0" name=""/>
        <dsp:cNvSpPr/>
      </dsp:nvSpPr>
      <dsp:spPr>
        <a:xfrm>
          <a:off x="7617420" y="852409"/>
          <a:ext cx="2980729" cy="18927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0xACbbc4b7faC243eB95f1a12dFAd11E736E10613f</a:t>
          </a:r>
          <a:endParaRPr lang="en-US" sz="1000" kern="1200" dirty="0"/>
        </a:p>
      </dsp:txBody>
      <dsp:txXfrm>
        <a:off x="7672857" y="907846"/>
        <a:ext cx="2869855" cy="17818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6AD02-F68C-5E41-9865-1C12177ADB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DB4EED-72DF-9043-ACFC-9ADC082EF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FA645-008B-A841-90E6-318F5941F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E192A-2551-DE4D-816C-41C85F368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6C361-A8DC-E147-ADD5-A2B6DD7F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549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1628F-7F6E-0F4F-92C5-CB8321EBB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706CE-2EB9-4947-A8F6-A9B5A5A7D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F7E0D-F67A-BE4A-99BB-C2BACE2EC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F9912-3E1D-D546-881F-52B62C25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D00B6-D65C-EF49-BFFC-69126E367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39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90176E-0998-1B4B-95EF-E27188213E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11F964-FE9D-F64D-8FD6-CF9EE4BBD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1E79A-D481-2345-B019-F1F37A987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F47A7-C4AC-244E-8F05-A0F726BE2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3B4F1-7EC6-224C-AF71-8E7C5EC0E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4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74A5A-4A3B-C743-A2E7-66476B889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7CA8-FFAC-8B40-AAD9-F2161D666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6ABB3-F166-6C43-909B-91EDF9A9E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B9615-2132-874F-B8DF-2B2C37B93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04807-04AF-9B45-BF31-047BC2F63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37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3906D-7EC9-CC40-BE7F-8323A1A9A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ADCC5-FDEA-B944-8193-4621B63AC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9190E-E326-3043-A061-19FD4771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8A8AA-9F67-8D40-AC14-E3FADF477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DE70A-D80B-0B4A-8A6E-5159A45DD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36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ECC0D-6401-CB49-93F2-8A35F344C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44D6E-C362-2C4A-8BE2-72B58BFF0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0DBBE9-64B3-E348-9C14-58AC9617C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DD7F2-8BB0-FE43-A4C1-048867DDE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732744-8480-D848-BAA9-4C877245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04055F-5A22-C946-8E4F-C04928D43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92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15889-50E7-8A42-A258-806AC8894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82FF4-21C6-F84F-A751-66903A372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8AB65-A594-A242-BC66-AE6A7F929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5A92F7-4C1C-D248-B250-C52167D81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F31064-45F1-C848-AF1A-C9B8A86D61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155E56-FD1E-CA4F-9DF2-896D59F7C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AA83DE-BEBA-424B-A1C1-7061323D7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DC0A2C-5735-974A-838F-190C7AC40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56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B94FB-1813-4348-9B85-6D8B72173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2C9D60-023F-0D4D-887C-0F6BFB01C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8232B8-5FF4-A844-821A-35BF13C98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A2F2BB-C048-FE49-965D-E853EA50B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79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1F65B4-7387-724D-9AA8-1B93DF510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FCF876-3677-A64B-8408-149B715A9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B4D5C-C281-944E-A3CD-8D9A9DB0B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13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C189A-B2C0-9940-BFFB-396350244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8B65A-B715-4746-977B-7D23BC355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6EC32B-165C-764D-94DF-EA6FEB6E70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D41DC-03A6-AD4B-9B6E-111F2D3E0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28AD4-6139-4041-BA35-AD79AD006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8C678-CE66-304B-840B-5123A6099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85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9F974-F6EB-5248-A3B3-EDF13D950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9F588E-303E-6743-8E8E-C7AF5525D9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641222-6989-9E4C-8B71-B29830310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BE296-59D8-C249-9351-F5E5461E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FB5CB-4BE2-1943-92DE-DAB2C0FF7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9E118-2FED-8C45-9D66-4AC4D919B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76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F962CE-47F0-F04F-8437-ABA01B36F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5470E-6B29-1D48-B7DE-0BE44E740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0F960-1E7F-204C-8163-7A7F7F1E37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5704A-AE4C-CF46-AC31-1C78B787EDF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26B19-814A-244C-A91D-A7B68C7515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51D27-A1BD-0542-BECD-36AF310AE5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765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64B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23717-8F5A-0948-AAB5-47BCBC187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Create the first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F068D075-4979-2B43-90A0-C8FCC359BB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333743"/>
            <a:ext cx="7188199" cy="418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190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2C5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4E08E-8C1F-0D41-A884-4DFAC859F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Second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4E4A7DD1-C1C2-1341-B7FC-B4441FC440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61942" y="640080"/>
            <a:ext cx="7039518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232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D7D413-9B6B-B04C-8404-71D9880E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Account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Adresses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before the deposit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C12F6B61-F9C9-B94D-A6D0-8696E766D6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032097"/>
            <a:ext cx="10905066" cy="368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313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lowchart: Document 14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2A4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7272A0-0160-3B4E-9DE4-DDAA282D7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 second contract</a:t>
            </a:r>
          </a:p>
        </p:txBody>
      </p:sp>
      <p:pic>
        <p:nvPicPr>
          <p:cNvPr id="7" name="Content Placeholder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BEC0DF8-7D15-374A-8562-AAE0F9B6DA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664978"/>
            <a:ext cx="7347537" cy="552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252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BC132-ECCB-EA4E-AF8D-476A8B14F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Account addresses after the deposit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755AF467-EFDF-154F-9E9A-97EE9D9E6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072991"/>
            <a:ext cx="10905066" cy="359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454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25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48D59-4DC4-1043-8099-69FFF9DF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the first contract in live Testnet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4FCBB08-4CB3-0043-88B9-C288945FF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1142568"/>
            <a:ext cx="7347537" cy="457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35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14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35F71B-6608-1D43-B53E-785A72121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second contract in the live Testnet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F68231C-6EED-FA43-9562-B27264EDAE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876219"/>
            <a:ext cx="7347537" cy="510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734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15045C-B715-AB45-8C00-3CD022680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Create the third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928BCF6-2812-5046-B9CA-F5D461E183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003736"/>
            <a:ext cx="6780700" cy="48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286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F1A69A-F1A1-484A-86A9-928D042F2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Compile the third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7E21ECB-3D5B-D640-BB7D-A2374D0F3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554668"/>
            <a:ext cx="6780700" cy="374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74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2B1FB5-9657-A14B-98DB-5B41AE1E4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third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6F53371C-3061-EF44-A133-915D17EFF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868121"/>
            <a:ext cx="6780700" cy="511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682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D7E1BF-3E7B-064B-A198-C1AAFA101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 the third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8AA6A70-6775-3944-AADB-55DE58F508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775040"/>
            <a:ext cx="6780700" cy="330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373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042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34642A-F32E-834E-83C1-ECFCBCB0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Compiling first contract 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FD88E7B-C83C-C843-BA5C-A62EDC8319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1645" y="961812"/>
            <a:ext cx="6342108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0840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09D7B-3114-0943-A3EE-D69EBFB95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Third Contract in live Tesnet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B7EE1A9-F581-B946-90B1-5C3BD0491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622474"/>
            <a:ext cx="6780700" cy="361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759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61737"/>
            <a:ext cx="2149361" cy="1870055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52604" y="453981"/>
            <a:ext cx="6675120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20A5D1-F7DA-DB4F-A41F-04FF5D88C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213" y="731520"/>
            <a:ext cx="6089904" cy="142646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Copy the new addresses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73768" y="453155"/>
            <a:ext cx="2149358" cy="187863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11264206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28D9A1-D188-4769-A8E5-536AC4CC6E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8549675"/>
              </p:ext>
            </p:extLst>
          </p:nvPr>
        </p:nvGraphicFramePr>
        <p:xfrm>
          <a:off x="788988" y="2798763"/>
          <a:ext cx="10598150" cy="3282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2471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09183-C5E8-1447-A697-9586678AE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BEB62-3559-8541-94C0-ADBAC68E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7503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41C0D-86E6-EE44-A871-7D13FA66D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823F-2E32-704F-941D-8B7296513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911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02DE-B02F-0442-BF82-E04745801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49B2E-504A-E54F-AD3A-528F5B257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73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9E0B8-C6F5-3F41-A7C2-B4610F4C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12731-19B6-A741-800B-62755FEE8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434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1215C-BDE4-944F-8A5D-E2F9D1C06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B866A-4028-3F48-802B-BC140E69E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08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4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49822-A815-8F44-8F0F-7BDF573F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first contract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283899A-8FF4-FF4D-BF0E-04E5E5198E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1645" y="961812"/>
            <a:ext cx="6342108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20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F18C6-0BF2-1E42-94D1-077EC4C10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</a:rPr>
              <a:t>Acount</a:t>
            </a:r>
            <a:r>
              <a:rPr lang="en-US" sz="3200" dirty="0">
                <a:solidFill>
                  <a:schemeClr val="bg1"/>
                </a:solidFill>
              </a:rPr>
              <a:t> Addresses balance before the deposit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C5949BA9-3A5E-4148-AAB3-01652A996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045728"/>
            <a:ext cx="10905066" cy="365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832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C6F14-A15F-2A4B-85B5-BB5FF6C6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Deposit test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95EFC3A-03B7-4F4B-AC78-A8CCF80D2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6052" y="1825625"/>
            <a:ext cx="6019896" cy="4351338"/>
          </a:xfrm>
        </p:spPr>
      </p:pic>
    </p:spTree>
    <p:extLst>
      <p:ext uri="{BB962C8B-B14F-4D97-AF65-F5344CB8AC3E}">
        <p14:creationId xmlns:p14="http://schemas.microsoft.com/office/powerpoint/2010/main" val="281449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20F087-A0A9-E840-BC03-68D676398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Accounts balance after the deposit</a:t>
            </a:r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51E6BFE1-49C7-D843-BEFC-B4D2290FD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740926"/>
            <a:ext cx="10905066" cy="22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683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2F50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DDC625-E238-D245-9B30-731C10000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first contract  in live Tesnet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61A9B8A-8CAF-894B-8370-2F7CB7EE9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279831"/>
            <a:ext cx="7188199" cy="429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221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2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11454-E212-DC4B-B1C5-CBD80C876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Create second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75C5FBE-63A1-0B43-9265-3B69E4F5E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8481" y="640080"/>
            <a:ext cx="5826440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36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142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DE25CC-88FC-AF44-B1F1-5F6175405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Compile second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1F7A748-74CA-0F4E-B09E-1C428E771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0804" y="640080"/>
            <a:ext cx="7061794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90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98</Words>
  <Application>Microsoft Macintosh PowerPoint</Application>
  <PresentationFormat>Widescreen</PresentationFormat>
  <Paragraphs>24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Create the first contract</vt:lpstr>
      <vt:lpstr>Compiling first contract </vt:lpstr>
      <vt:lpstr>Deploy the first contract</vt:lpstr>
      <vt:lpstr>Acount Addresses balance before the deposit</vt:lpstr>
      <vt:lpstr>Deposit test</vt:lpstr>
      <vt:lpstr>Accounts balance after the deposit</vt:lpstr>
      <vt:lpstr>Deploy the first contract  in live Tesnet</vt:lpstr>
      <vt:lpstr>Create second contract</vt:lpstr>
      <vt:lpstr>Compile second contract</vt:lpstr>
      <vt:lpstr>Deploy Second contract</vt:lpstr>
      <vt:lpstr>Account Adresses before the deposit</vt:lpstr>
      <vt:lpstr>Test second contract</vt:lpstr>
      <vt:lpstr>Account addresses after the deposit</vt:lpstr>
      <vt:lpstr>Deploy the the first contract in live Testnet</vt:lpstr>
      <vt:lpstr>Deploy second contract in the live Testnet</vt:lpstr>
      <vt:lpstr>Create the third contract</vt:lpstr>
      <vt:lpstr>Compile the third contract</vt:lpstr>
      <vt:lpstr>Deploy the third contract</vt:lpstr>
      <vt:lpstr>Test the third contract</vt:lpstr>
      <vt:lpstr>Deploy the Third Contract in live Tesnet</vt:lpstr>
      <vt:lpstr>Copy the new addresses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Elias Sakkal</dc:creator>
  <cp:lastModifiedBy>Elias Sakkal</cp:lastModifiedBy>
  <cp:revision>10</cp:revision>
  <dcterms:created xsi:type="dcterms:W3CDTF">2021-02-22T17:21:17Z</dcterms:created>
  <dcterms:modified xsi:type="dcterms:W3CDTF">2021-02-23T16:35:06Z</dcterms:modified>
</cp:coreProperties>
</file>

<file path=docProps/thumbnail.jpeg>
</file>